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18"/>
  </p:notesMasterIdLst>
  <p:sldIdLst>
    <p:sldId id="323" r:id="rId3"/>
    <p:sldId id="322" r:id="rId4"/>
    <p:sldId id="304" r:id="rId5"/>
    <p:sldId id="331" r:id="rId6"/>
    <p:sldId id="324" r:id="rId7"/>
    <p:sldId id="332" r:id="rId8"/>
    <p:sldId id="333" r:id="rId9"/>
    <p:sldId id="325" r:id="rId10"/>
    <p:sldId id="329" r:id="rId11"/>
    <p:sldId id="327" r:id="rId12"/>
    <p:sldId id="328" r:id="rId13"/>
    <p:sldId id="330" r:id="rId14"/>
    <p:sldId id="326" r:id="rId15"/>
    <p:sldId id="319" r:id="rId16"/>
    <p:sldId id="320" r:id="rId17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31"/>
            <p14:sldId id="324"/>
            <p14:sldId id="332"/>
            <p14:sldId id="333"/>
            <p14:sldId id="325"/>
            <p14:sldId id="329"/>
            <p14:sldId id="327"/>
            <p14:sldId id="328"/>
            <p14:sldId id="330"/>
            <p14:sldId id="326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0903" autoAdjust="0"/>
  </p:normalViewPr>
  <p:slideViewPr>
    <p:cSldViewPr snapToGrid="0">
      <p:cViewPr varScale="1">
        <p:scale>
          <a:sx n="50" d="100"/>
          <a:sy n="50" d="100"/>
        </p:scale>
        <p:origin x="1181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Language Service 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Language Service 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with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Views/&lt;</a:t>
            </a:r>
            <a:r>
              <a:rPr lang="en-US" dirty="0" err="1"/>
              <a:t>controller_name</a:t>
            </a:r>
            <a:r>
              <a:rPr lang="en-US" dirty="0"/>
              <a:t>&gt;/Components/&lt;</a:t>
            </a:r>
            <a:r>
              <a:rPr lang="en-US" dirty="0" err="1"/>
              <a:t>vc_name</a:t>
            </a:r>
            <a:r>
              <a:rPr lang="en-US" dirty="0"/>
              <a:t>&gt;/&lt;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r>
              <a:rPr lang="en-US" dirty="0"/>
              <a:t>Views/Shared/Components/&lt;</a:t>
            </a:r>
            <a:r>
              <a:rPr lang="en-US" dirty="0" err="1"/>
              <a:t>vc_name</a:t>
            </a:r>
            <a:r>
              <a:rPr lang="en-US" dirty="0"/>
              <a:t>&gt;/&lt;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dirty="0" err="1"/>
              <a:t>Default.cshtml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 as Tag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ASP.NET Core 1.1+ only</a:t>
            </a:r>
          </a:p>
        </p:txBody>
      </p:sp>
    </p:spTree>
    <p:extLst>
      <p:ext uri="{BB962C8B-B14F-4D97-AF65-F5344CB8AC3E}">
        <p14:creationId xmlns:p14="http://schemas.microsoft.com/office/powerpoint/2010/main" val="41339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TagHelpersDemo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ViewComponentsDemo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31623"/>
              </p:ext>
            </p:extLst>
          </p:nvPr>
        </p:nvGraphicFramePr>
        <p:xfrm>
          <a:off x="937490" y="443659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@*</a:t>
                      </a:r>
                      <a:r>
                        <a:rPr lang="en-US" sz="2000" dirty="0">
                          <a:solidFill>
                            <a:srgbClr val="006400"/>
                          </a:solidFill>
                          <a:latin typeface="Consolas" panose="020B0609020204030204" pitchFamily="49" charset="0"/>
                        </a:rPr>
                        <a:t> HTML Helper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*@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@*</a:t>
                      </a:r>
                      <a:r>
                        <a:rPr lang="en-US" sz="2000" dirty="0">
                          <a:solidFill>
                            <a:srgbClr val="006400"/>
                          </a:solidFill>
                          <a:latin typeface="Consolas" panose="020B0609020204030204" pitchFamily="49" charset="0"/>
                        </a:rPr>
                        <a:t> Tag Helper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*@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label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="caption"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asp-for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31228" y="399002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47306"/>
              </p:ext>
            </p:extLst>
          </p:nvPr>
        </p:nvGraphicFramePr>
        <p:xfrm>
          <a:off x="937490" y="389557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Html.Partial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AuthorPartial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344900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235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  <a:p>
            <a:r>
              <a:rPr lang="en-US" dirty="0"/>
              <a:t>Attach to HTML elements in Razor views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3340</TotalTime>
  <Words>318</Words>
  <Application>Microsoft Office PowerPoint</Application>
  <PresentationFormat>Widescreen</PresentationFormat>
  <Paragraphs>88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HTML Helpers</vt:lpstr>
      <vt:lpstr>Partial Views</vt:lpstr>
      <vt:lpstr>Tag Helpers</vt:lpstr>
      <vt:lpstr>Tag Helper Overview</vt:lpstr>
      <vt:lpstr>Tag Helper Anatomy</vt:lpstr>
      <vt:lpstr>View Components</vt:lpstr>
      <vt:lpstr>View Component Overview</vt:lpstr>
      <vt:lpstr>View Component Anatomy</vt:lpstr>
      <vt:lpstr>View Search Paths</vt:lpstr>
      <vt:lpstr>View Component Invocation Approaches</vt:lpstr>
      <vt:lpstr>View Components as Tag Helpers</vt:lpstr>
      <vt:lpstr>Demo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671</cp:revision>
  <dcterms:created xsi:type="dcterms:W3CDTF">2016-07-13T16:00:36Z</dcterms:created>
  <dcterms:modified xsi:type="dcterms:W3CDTF">2017-04-05T03:35:52Z</dcterms:modified>
</cp:coreProperties>
</file>